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AB2256-AAB8-4601-8069-8E735D55A481}" v="12" dt="2022-02-08T04:56:04.8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Prather" userId="e63996ac0161fa72" providerId="LiveId" clId="{63AB2256-AAB8-4601-8069-8E735D55A481}"/>
    <pc:docChg chg="custSel delSld modSld">
      <pc:chgData name="Ryan Prather" userId="e63996ac0161fa72" providerId="LiveId" clId="{63AB2256-AAB8-4601-8069-8E735D55A481}" dt="2022-02-08T04:56:04.806" v="599"/>
      <pc:docMkLst>
        <pc:docMk/>
      </pc:docMkLst>
      <pc:sldChg chg="addSp delSp modSp mod modTransition setBg addAnim modAnim setClrOvrMap">
        <pc:chgData name="Ryan Prather" userId="e63996ac0161fa72" providerId="LiveId" clId="{63AB2256-AAB8-4601-8069-8E735D55A481}" dt="2022-02-08T04:49:51.836" v="596"/>
        <pc:sldMkLst>
          <pc:docMk/>
          <pc:sldMk cId="1592678134" sldId="256"/>
        </pc:sldMkLst>
        <pc:spChg chg="mod">
          <ac:chgData name="Ryan Prather" userId="e63996ac0161fa72" providerId="LiveId" clId="{63AB2256-AAB8-4601-8069-8E735D55A481}" dt="2022-02-08T04:21:22.787" v="575" actId="26606"/>
          <ac:spMkLst>
            <pc:docMk/>
            <pc:sldMk cId="1592678134" sldId="256"/>
            <ac:spMk id="2" creationId="{FEAF191B-3E1A-4365-81CB-687A610267EE}"/>
          </ac:spMkLst>
        </pc:spChg>
        <pc:spChg chg="mod">
          <ac:chgData name="Ryan Prather" userId="e63996ac0161fa72" providerId="LiveId" clId="{63AB2256-AAB8-4601-8069-8E735D55A481}" dt="2022-02-08T04:21:22.787" v="575" actId="26606"/>
          <ac:spMkLst>
            <pc:docMk/>
            <pc:sldMk cId="1592678134" sldId="256"/>
            <ac:spMk id="3" creationId="{07CB3BF9-BBCF-40E6-86A0-1795B8A6E04E}"/>
          </ac:spMkLst>
        </pc:spChg>
        <pc:spChg chg="add">
          <ac:chgData name="Ryan Prather" userId="e63996ac0161fa72" providerId="LiveId" clId="{63AB2256-AAB8-4601-8069-8E735D55A481}" dt="2022-02-08T04:21:22.787" v="575" actId="26606"/>
          <ac:spMkLst>
            <pc:docMk/>
            <pc:sldMk cId="1592678134" sldId="256"/>
            <ac:spMk id="9" creationId="{71B2258F-86CA-4D4D-8270-BC05FCDEBFB3}"/>
          </ac:spMkLst>
        </pc:spChg>
        <pc:picChg chg="add del mod">
          <ac:chgData name="Ryan Prather" userId="e63996ac0161fa72" providerId="LiveId" clId="{63AB2256-AAB8-4601-8069-8E735D55A481}" dt="2022-02-08T04:49:39.451" v="595"/>
          <ac:picMkLst>
            <pc:docMk/>
            <pc:sldMk cId="1592678134" sldId="256"/>
            <ac:picMk id="4" creationId="{1297102E-B930-43F1-AAA5-3C108C6A394B}"/>
          </ac:picMkLst>
        </pc:picChg>
        <pc:picChg chg="add">
          <ac:chgData name="Ryan Prather" userId="e63996ac0161fa72" providerId="LiveId" clId="{63AB2256-AAB8-4601-8069-8E735D55A481}" dt="2022-02-08T04:21:22.787" v="575" actId="26606"/>
          <ac:picMkLst>
            <pc:docMk/>
            <pc:sldMk cId="1592678134" sldId="256"/>
            <ac:picMk id="5" creationId="{D14BD3C4-881D-412F-A28B-A2D03C0B1EEB}"/>
          </ac:picMkLst>
        </pc:picChg>
        <pc:picChg chg="add mod">
          <ac:chgData name="Ryan Prather" userId="e63996ac0161fa72" providerId="LiveId" clId="{63AB2256-AAB8-4601-8069-8E735D55A481}" dt="2022-02-08T04:49:51.836" v="596"/>
          <ac:picMkLst>
            <pc:docMk/>
            <pc:sldMk cId="1592678134" sldId="256"/>
            <ac:picMk id="6" creationId="{7D7D582F-751B-4378-9023-2B13367D0037}"/>
          </ac:picMkLst>
        </pc:picChg>
      </pc:sldChg>
      <pc:sldChg chg="addSp delSp modSp mod setBg setClrOvrMap">
        <pc:chgData name="Ryan Prather" userId="e63996ac0161fa72" providerId="LiveId" clId="{63AB2256-AAB8-4601-8069-8E735D55A481}" dt="2022-02-08T04:51:26.738" v="597"/>
        <pc:sldMkLst>
          <pc:docMk/>
          <pc:sldMk cId="2278321654" sldId="257"/>
        </pc:sldMkLst>
        <pc:spChg chg="mod">
          <ac:chgData name="Ryan Prather" userId="e63996ac0161fa72" providerId="LiveId" clId="{63AB2256-AAB8-4601-8069-8E735D55A481}" dt="2022-02-08T04:21:28.505" v="578" actId="26606"/>
          <ac:spMkLst>
            <pc:docMk/>
            <pc:sldMk cId="2278321654" sldId="257"/>
            <ac:spMk id="2" creationId="{A30E280B-5388-4CDA-8FCC-00AD844780B8}"/>
          </ac:spMkLst>
        </pc:spChg>
        <pc:spChg chg="del mod">
          <ac:chgData name="Ryan Prather" userId="e63996ac0161fa72" providerId="LiveId" clId="{63AB2256-AAB8-4601-8069-8E735D55A481}" dt="2022-02-08T04:21:28.505" v="578" actId="26606"/>
          <ac:spMkLst>
            <pc:docMk/>
            <pc:sldMk cId="2278321654" sldId="257"/>
            <ac:spMk id="3" creationId="{34A931C2-59A6-44B3-9979-6B817F9133BB}"/>
          </ac:spMkLst>
        </pc:spChg>
        <pc:spChg chg="add">
          <ac:chgData name="Ryan Prather" userId="e63996ac0161fa72" providerId="LiveId" clId="{63AB2256-AAB8-4601-8069-8E735D55A481}" dt="2022-02-08T04:21:28.505" v="578" actId="26606"/>
          <ac:spMkLst>
            <pc:docMk/>
            <pc:sldMk cId="2278321654" sldId="257"/>
            <ac:spMk id="10" creationId="{9228552E-C8B1-4A80-8448-0787CE0FC704}"/>
          </ac:spMkLst>
        </pc:spChg>
        <pc:graphicFrameChg chg="add mod">
          <ac:chgData name="Ryan Prather" userId="e63996ac0161fa72" providerId="LiveId" clId="{63AB2256-AAB8-4601-8069-8E735D55A481}" dt="2022-02-08T04:22:05.309" v="583"/>
          <ac:graphicFrameMkLst>
            <pc:docMk/>
            <pc:sldMk cId="2278321654" sldId="257"/>
            <ac:graphicFrameMk id="5" creationId="{16DC3036-8F65-4505-BFC4-E99F9C136E9F}"/>
          </ac:graphicFrameMkLst>
        </pc:graphicFrameChg>
        <pc:picChg chg="add mod">
          <ac:chgData name="Ryan Prather" userId="e63996ac0161fa72" providerId="LiveId" clId="{63AB2256-AAB8-4601-8069-8E735D55A481}" dt="2022-02-08T04:51:26.738" v="597"/>
          <ac:picMkLst>
            <pc:docMk/>
            <pc:sldMk cId="2278321654" sldId="257"/>
            <ac:picMk id="4" creationId="{A1145822-E01F-4185-8893-90EAFF27B7FA}"/>
          </ac:picMkLst>
        </pc:picChg>
        <pc:picChg chg="add">
          <ac:chgData name="Ryan Prather" userId="e63996ac0161fa72" providerId="LiveId" clId="{63AB2256-AAB8-4601-8069-8E735D55A481}" dt="2022-02-08T04:21:28.505" v="578" actId="26606"/>
          <ac:picMkLst>
            <pc:docMk/>
            <pc:sldMk cId="2278321654" sldId="257"/>
            <ac:picMk id="6" creationId="{3CA61FC1-4D3D-46AA-B41D-05D078392D34}"/>
          </ac:picMkLst>
        </pc:picChg>
      </pc:sldChg>
      <pc:sldChg chg="addSp modSp mod setBg setClrOvrMap">
        <pc:chgData name="Ryan Prather" userId="e63996ac0161fa72" providerId="LiveId" clId="{63AB2256-AAB8-4601-8069-8E735D55A481}" dt="2022-02-08T04:55:52.314" v="598"/>
        <pc:sldMkLst>
          <pc:docMk/>
          <pc:sldMk cId="2974834649" sldId="258"/>
        </pc:sldMkLst>
        <pc:spChg chg="mod">
          <ac:chgData name="Ryan Prather" userId="e63996ac0161fa72" providerId="LiveId" clId="{63AB2256-AAB8-4601-8069-8E735D55A481}" dt="2022-02-08T04:22:16.938" v="584" actId="26606"/>
          <ac:spMkLst>
            <pc:docMk/>
            <pc:sldMk cId="2974834649" sldId="258"/>
            <ac:spMk id="2" creationId="{8EC7E21D-FECC-44ED-A574-57A6BF156094}"/>
          </ac:spMkLst>
        </pc:spChg>
        <pc:spChg chg="mod">
          <ac:chgData name="Ryan Prather" userId="e63996ac0161fa72" providerId="LiveId" clId="{63AB2256-AAB8-4601-8069-8E735D55A481}" dt="2022-02-08T04:22:34.390" v="587" actId="255"/>
          <ac:spMkLst>
            <pc:docMk/>
            <pc:sldMk cId="2974834649" sldId="258"/>
            <ac:spMk id="3" creationId="{148E743E-0330-449E-8BAE-060E55FA53AA}"/>
          </ac:spMkLst>
        </pc:spChg>
        <pc:spChg chg="add mod">
          <ac:chgData name="Ryan Prather" userId="e63996ac0161fa72" providerId="LiveId" clId="{63AB2256-AAB8-4601-8069-8E735D55A481}" dt="2022-02-08T04:22:47.682" v="592" actId="20577"/>
          <ac:spMkLst>
            <pc:docMk/>
            <pc:sldMk cId="2974834649" sldId="258"/>
            <ac:spMk id="4" creationId="{9F8975BC-B927-410B-A19F-B779C9BD43E5}"/>
          </ac:spMkLst>
        </pc:spChg>
        <pc:spChg chg="add">
          <ac:chgData name="Ryan Prather" userId="e63996ac0161fa72" providerId="LiveId" clId="{63AB2256-AAB8-4601-8069-8E735D55A481}" dt="2022-02-08T04:22:16.938" v="584" actId="26606"/>
          <ac:spMkLst>
            <pc:docMk/>
            <pc:sldMk cId="2974834649" sldId="258"/>
            <ac:spMk id="9" creationId="{D8515DC8-3701-44EB-999C-D5402B90C956}"/>
          </ac:spMkLst>
        </pc:spChg>
        <pc:picChg chg="add mod">
          <ac:chgData name="Ryan Prather" userId="e63996ac0161fa72" providerId="LiveId" clId="{63AB2256-AAB8-4601-8069-8E735D55A481}" dt="2022-02-08T04:55:52.314" v="598"/>
          <ac:picMkLst>
            <pc:docMk/>
            <pc:sldMk cId="2974834649" sldId="258"/>
            <ac:picMk id="5" creationId="{957EEB4E-4454-40BC-9458-B94F4A4946D6}"/>
          </ac:picMkLst>
        </pc:picChg>
      </pc:sldChg>
      <pc:sldChg chg="del">
        <pc:chgData name="Ryan Prather" userId="e63996ac0161fa72" providerId="LiveId" clId="{63AB2256-AAB8-4601-8069-8E735D55A481}" dt="2022-02-08T04:20:43.081" v="574" actId="2696"/>
        <pc:sldMkLst>
          <pc:docMk/>
          <pc:sldMk cId="3337351623" sldId="259"/>
        </pc:sldMkLst>
      </pc:sldChg>
      <pc:sldChg chg="addSp modSp mod setBg">
        <pc:chgData name="Ryan Prather" userId="e63996ac0161fa72" providerId="LiveId" clId="{63AB2256-AAB8-4601-8069-8E735D55A481}" dt="2022-02-08T04:56:04.806" v="599"/>
        <pc:sldMkLst>
          <pc:docMk/>
          <pc:sldMk cId="110269077" sldId="260"/>
        </pc:sldMkLst>
        <pc:spChg chg="mod">
          <ac:chgData name="Ryan Prather" userId="e63996ac0161fa72" providerId="LiveId" clId="{63AB2256-AAB8-4601-8069-8E735D55A481}" dt="2022-02-08T04:22:57.601" v="593" actId="26606"/>
          <ac:spMkLst>
            <pc:docMk/>
            <pc:sldMk cId="110269077" sldId="260"/>
            <ac:spMk id="2" creationId="{4B4C3B02-9ABC-484B-95DA-6BAF075EC6C4}"/>
          </ac:spMkLst>
        </pc:spChg>
        <pc:spChg chg="mod">
          <ac:chgData name="Ryan Prather" userId="e63996ac0161fa72" providerId="LiveId" clId="{63AB2256-AAB8-4601-8069-8E735D55A481}" dt="2022-02-08T04:22:57.601" v="593" actId="26606"/>
          <ac:spMkLst>
            <pc:docMk/>
            <pc:sldMk cId="110269077" sldId="260"/>
            <ac:spMk id="3" creationId="{9CAB594B-B1F1-48A8-8FB4-733959B4B15B}"/>
          </ac:spMkLst>
        </pc:spChg>
        <pc:spChg chg="add">
          <ac:chgData name="Ryan Prather" userId="e63996ac0161fa72" providerId="LiveId" clId="{63AB2256-AAB8-4601-8069-8E735D55A481}" dt="2022-02-08T04:22:57.601" v="593" actId="26606"/>
          <ac:spMkLst>
            <pc:docMk/>
            <pc:sldMk cId="110269077" sldId="260"/>
            <ac:spMk id="8" creationId="{E8A8EAB8-D2FF-444D-B34B-7D32F106AD0E}"/>
          </ac:spMkLst>
        </pc:spChg>
        <pc:picChg chg="add mod">
          <ac:chgData name="Ryan Prather" userId="e63996ac0161fa72" providerId="LiveId" clId="{63AB2256-AAB8-4601-8069-8E735D55A481}" dt="2022-02-08T04:56:04.806" v="599"/>
          <ac:picMkLst>
            <pc:docMk/>
            <pc:sldMk cId="110269077" sldId="260"/>
            <ac:picMk id="4" creationId="{07330ECB-97DC-47A6-9A72-273F9F0BFAB0}"/>
          </ac:picMkLst>
        </pc:picChg>
        <pc:cxnChg chg="add">
          <ac:chgData name="Ryan Prather" userId="e63996ac0161fa72" providerId="LiveId" clId="{63AB2256-AAB8-4601-8069-8E735D55A481}" dt="2022-02-08T04:22:57.601" v="593" actId="26606"/>
          <ac:cxnSpMkLst>
            <pc:docMk/>
            <pc:sldMk cId="110269077" sldId="260"/>
            <ac:cxnSpMk id="10" creationId="{067633D1-6EE6-4118-B9F0-B363477BEE7A}"/>
          </ac:cxnSpMkLst>
        </pc:cxnChg>
        <pc:cxnChg chg="add">
          <ac:chgData name="Ryan Prather" userId="e63996ac0161fa72" providerId="LiveId" clId="{63AB2256-AAB8-4601-8069-8E735D55A481}" dt="2022-02-08T04:22:57.601" v="593" actId="26606"/>
          <ac:cxnSpMkLst>
            <pc:docMk/>
            <pc:sldMk cId="110269077" sldId="260"/>
            <ac:cxnSpMk id="12" creationId="{4AD7FFC6-42A9-49CB-B5E9-B3F6B038331B}"/>
          </ac:cxnSpMkLst>
        </pc:cxn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21B138-47E8-411C-894B-458BF107E7B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96D7999-E7B7-4218-9EFF-6CE3AABC2B91}">
      <dgm:prSet custT="1"/>
      <dgm:spPr/>
      <dgm:t>
        <a:bodyPr/>
        <a:lstStyle/>
        <a:p>
          <a:r>
            <a:rPr lang="en-US" sz="2800" dirty="0"/>
            <a:t>Both Images and content have a role to play in a webpage, however, content is way more important.</a:t>
          </a:r>
        </a:p>
      </dgm:t>
    </dgm:pt>
    <dgm:pt modelId="{8C428298-A633-41ED-ACD8-C586E863EDB1}" type="parTrans" cxnId="{196E853A-680B-4B85-B30F-7CCAB81D278F}">
      <dgm:prSet/>
      <dgm:spPr/>
      <dgm:t>
        <a:bodyPr/>
        <a:lstStyle/>
        <a:p>
          <a:endParaRPr lang="en-US"/>
        </a:p>
      </dgm:t>
    </dgm:pt>
    <dgm:pt modelId="{4C2F1BDB-260E-4A8D-82AF-862CFC0BF155}" type="sibTrans" cxnId="{196E853A-680B-4B85-B30F-7CCAB81D278F}">
      <dgm:prSet/>
      <dgm:spPr/>
      <dgm:t>
        <a:bodyPr/>
        <a:lstStyle/>
        <a:p>
          <a:endParaRPr lang="en-US"/>
        </a:p>
      </dgm:t>
    </dgm:pt>
    <dgm:pt modelId="{57F48EE9-11BB-4F6D-B5FF-86F4279BC7A8}">
      <dgm:prSet custT="1"/>
      <dgm:spPr/>
      <dgm:t>
        <a:bodyPr/>
        <a:lstStyle/>
        <a:p>
          <a:r>
            <a:rPr lang="en-US" sz="2400" dirty="0"/>
            <a:t>Content is what makes a website, a website. Without content a website is nothing. Who wants to go to a website without anything on it?</a:t>
          </a:r>
        </a:p>
      </dgm:t>
    </dgm:pt>
    <dgm:pt modelId="{190E7427-07FE-4D1A-991D-407644DA02E3}" type="parTrans" cxnId="{F263F0B1-10B1-469D-89BC-FE0F1FA18CC7}">
      <dgm:prSet/>
      <dgm:spPr/>
      <dgm:t>
        <a:bodyPr/>
        <a:lstStyle/>
        <a:p>
          <a:endParaRPr lang="en-US"/>
        </a:p>
      </dgm:t>
    </dgm:pt>
    <dgm:pt modelId="{0C218421-521F-4E82-87C3-308541E25966}" type="sibTrans" cxnId="{F263F0B1-10B1-469D-89BC-FE0F1FA18CC7}">
      <dgm:prSet/>
      <dgm:spPr/>
      <dgm:t>
        <a:bodyPr/>
        <a:lstStyle/>
        <a:p>
          <a:endParaRPr lang="en-US"/>
        </a:p>
      </dgm:t>
    </dgm:pt>
    <dgm:pt modelId="{57E50C8C-8F87-4FAA-B115-CE5C5E5F31C8}" type="pres">
      <dgm:prSet presAssocID="{C621B138-47E8-411C-894B-458BF107E7BE}" presName="root" presStyleCnt="0">
        <dgm:presLayoutVars>
          <dgm:dir/>
          <dgm:resizeHandles val="exact"/>
        </dgm:presLayoutVars>
      </dgm:prSet>
      <dgm:spPr/>
    </dgm:pt>
    <dgm:pt modelId="{CF35A309-8841-4EDE-A1C4-ED7B568A79F3}" type="pres">
      <dgm:prSet presAssocID="{096D7999-E7B7-4218-9EFF-6CE3AABC2B91}" presName="compNode" presStyleCnt="0"/>
      <dgm:spPr/>
    </dgm:pt>
    <dgm:pt modelId="{2BE47CBF-B879-4BA3-AA03-8E4B108038B6}" type="pres">
      <dgm:prSet presAssocID="{096D7999-E7B7-4218-9EFF-6CE3AABC2B9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D6C1E034-7B78-48B3-91F9-19468850858C}" type="pres">
      <dgm:prSet presAssocID="{096D7999-E7B7-4218-9EFF-6CE3AABC2B91}" presName="spaceRect" presStyleCnt="0"/>
      <dgm:spPr/>
    </dgm:pt>
    <dgm:pt modelId="{F1C07D19-1FF4-4D2D-9A27-9D72D2815B07}" type="pres">
      <dgm:prSet presAssocID="{096D7999-E7B7-4218-9EFF-6CE3AABC2B91}" presName="textRect" presStyleLbl="revTx" presStyleIdx="0" presStyleCnt="2" custLinFactNeighborX="-189" custLinFactNeighborY="-38525">
        <dgm:presLayoutVars>
          <dgm:chMax val="1"/>
          <dgm:chPref val="1"/>
        </dgm:presLayoutVars>
      </dgm:prSet>
      <dgm:spPr/>
    </dgm:pt>
    <dgm:pt modelId="{1565F06A-015E-403C-99AE-750156053AAD}" type="pres">
      <dgm:prSet presAssocID="{4C2F1BDB-260E-4A8D-82AF-862CFC0BF155}" presName="sibTrans" presStyleCnt="0"/>
      <dgm:spPr/>
    </dgm:pt>
    <dgm:pt modelId="{52B3F679-1021-4A3E-B522-9A35C5610D13}" type="pres">
      <dgm:prSet presAssocID="{57F48EE9-11BB-4F6D-B5FF-86F4279BC7A8}" presName="compNode" presStyleCnt="0"/>
      <dgm:spPr/>
    </dgm:pt>
    <dgm:pt modelId="{519A43CF-2981-4481-BD24-7648CA70442D}" type="pres">
      <dgm:prSet presAssocID="{57F48EE9-11BB-4F6D-B5FF-86F4279BC7A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D1C61DC3-B0F9-4E2B-A6AC-45947E3EED7D}" type="pres">
      <dgm:prSet presAssocID="{57F48EE9-11BB-4F6D-B5FF-86F4279BC7A8}" presName="spaceRect" presStyleCnt="0"/>
      <dgm:spPr/>
    </dgm:pt>
    <dgm:pt modelId="{52E21F92-C307-43AB-AC32-3BAB3077E548}" type="pres">
      <dgm:prSet presAssocID="{57F48EE9-11BB-4F6D-B5FF-86F4279BC7A8}" presName="textRect" presStyleLbl="revTx" presStyleIdx="1" presStyleCnt="2" custScaleX="117500" custLinFactNeighborY="-34976">
        <dgm:presLayoutVars>
          <dgm:chMax val="1"/>
          <dgm:chPref val="1"/>
        </dgm:presLayoutVars>
      </dgm:prSet>
      <dgm:spPr/>
    </dgm:pt>
  </dgm:ptLst>
  <dgm:cxnLst>
    <dgm:cxn modelId="{D0CF930D-4E8C-41C1-814B-137942ED7F0E}" type="presOf" srcId="{096D7999-E7B7-4218-9EFF-6CE3AABC2B91}" destId="{F1C07D19-1FF4-4D2D-9A27-9D72D2815B07}" srcOrd="0" destOrd="0" presId="urn:microsoft.com/office/officeart/2018/2/layout/IconLabelList"/>
    <dgm:cxn modelId="{9E1CBB2F-3BB4-4305-BCD3-8C923AD3D7A4}" type="presOf" srcId="{57F48EE9-11BB-4F6D-B5FF-86F4279BC7A8}" destId="{52E21F92-C307-43AB-AC32-3BAB3077E548}" srcOrd="0" destOrd="0" presId="urn:microsoft.com/office/officeart/2018/2/layout/IconLabelList"/>
    <dgm:cxn modelId="{196E853A-680B-4B85-B30F-7CCAB81D278F}" srcId="{C621B138-47E8-411C-894B-458BF107E7BE}" destId="{096D7999-E7B7-4218-9EFF-6CE3AABC2B91}" srcOrd="0" destOrd="0" parTransId="{8C428298-A633-41ED-ACD8-C586E863EDB1}" sibTransId="{4C2F1BDB-260E-4A8D-82AF-862CFC0BF155}"/>
    <dgm:cxn modelId="{F263F0B1-10B1-469D-89BC-FE0F1FA18CC7}" srcId="{C621B138-47E8-411C-894B-458BF107E7BE}" destId="{57F48EE9-11BB-4F6D-B5FF-86F4279BC7A8}" srcOrd="1" destOrd="0" parTransId="{190E7427-07FE-4D1A-991D-407644DA02E3}" sibTransId="{0C218421-521F-4E82-87C3-308541E25966}"/>
    <dgm:cxn modelId="{2BD5A5C4-9344-432B-8BCE-1571003DD5E2}" type="presOf" srcId="{C621B138-47E8-411C-894B-458BF107E7BE}" destId="{57E50C8C-8F87-4FAA-B115-CE5C5E5F31C8}" srcOrd="0" destOrd="0" presId="urn:microsoft.com/office/officeart/2018/2/layout/IconLabelList"/>
    <dgm:cxn modelId="{4AAD6339-EEA1-4E23-9C28-7A91C725AD96}" type="presParOf" srcId="{57E50C8C-8F87-4FAA-B115-CE5C5E5F31C8}" destId="{CF35A309-8841-4EDE-A1C4-ED7B568A79F3}" srcOrd="0" destOrd="0" presId="urn:microsoft.com/office/officeart/2018/2/layout/IconLabelList"/>
    <dgm:cxn modelId="{E0D10013-171E-4732-8CDF-F8531EFE5D66}" type="presParOf" srcId="{CF35A309-8841-4EDE-A1C4-ED7B568A79F3}" destId="{2BE47CBF-B879-4BA3-AA03-8E4B108038B6}" srcOrd="0" destOrd="0" presId="urn:microsoft.com/office/officeart/2018/2/layout/IconLabelList"/>
    <dgm:cxn modelId="{7ABB7FD6-35FA-4FD6-8940-25730916144A}" type="presParOf" srcId="{CF35A309-8841-4EDE-A1C4-ED7B568A79F3}" destId="{D6C1E034-7B78-48B3-91F9-19468850858C}" srcOrd="1" destOrd="0" presId="urn:microsoft.com/office/officeart/2018/2/layout/IconLabelList"/>
    <dgm:cxn modelId="{DEF1A7D6-4913-4DF1-898D-7F45ABABD367}" type="presParOf" srcId="{CF35A309-8841-4EDE-A1C4-ED7B568A79F3}" destId="{F1C07D19-1FF4-4D2D-9A27-9D72D2815B07}" srcOrd="2" destOrd="0" presId="urn:microsoft.com/office/officeart/2018/2/layout/IconLabelList"/>
    <dgm:cxn modelId="{94F69D79-340D-4C5A-90CB-F98030181627}" type="presParOf" srcId="{57E50C8C-8F87-4FAA-B115-CE5C5E5F31C8}" destId="{1565F06A-015E-403C-99AE-750156053AAD}" srcOrd="1" destOrd="0" presId="urn:microsoft.com/office/officeart/2018/2/layout/IconLabelList"/>
    <dgm:cxn modelId="{E1834558-C6F0-4DEB-8606-73A5B4F8051F}" type="presParOf" srcId="{57E50C8C-8F87-4FAA-B115-CE5C5E5F31C8}" destId="{52B3F679-1021-4A3E-B522-9A35C5610D13}" srcOrd="2" destOrd="0" presId="urn:microsoft.com/office/officeart/2018/2/layout/IconLabelList"/>
    <dgm:cxn modelId="{CFDA4773-57A3-41A9-909D-F9822EE4E9B7}" type="presParOf" srcId="{52B3F679-1021-4A3E-B522-9A35C5610D13}" destId="{519A43CF-2981-4481-BD24-7648CA70442D}" srcOrd="0" destOrd="0" presId="urn:microsoft.com/office/officeart/2018/2/layout/IconLabelList"/>
    <dgm:cxn modelId="{0070630A-ED41-44D1-8346-CE96FEE5E7ED}" type="presParOf" srcId="{52B3F679-1021-4A3E-B522-9A35C5610D13}" destId="{D1C61DC3-B0F9-4E2B-A6AC-45947E3EED7D}" srcOrd="1" destOrd="0" presId="urn:microsoft.com/office/officeart/2018/2/layout/IconLabelList"/>
    <dgm:cxn modelId="{521BCDDB-CAA5-4B07-871C-E1249FB40760}" type="presParOf" srcId="{52B3F679-1021-4A3E-B522-9A35C5610D13}" destId="{52E21F92-C307-43AB-AC32-3BAB3077E54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E47CBF-B879-4BA3-AA03-8E4B108038B6}">
      <dsp:nvSpPr>
        <dsp:cNvPr id="0" name=""/>
        <dsp:cNvSpPr/>
      </dsp:nvSpPr>
      <dsp:spPr>
        <a:xfrm>
          <a:off x="1440675" y="122177"/>
          <a:ext cx="1908562" cy="190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C07D19-1FF4-4D2D-9A27-9D72D2815B07}">
      <dsp:nvSpPr>
        <dsp:cNvPr id="0" name=""/>
        <dsp:cNvSpPr/>
      </dsp:nvSpPr>
      <dsp:spPr>
        <a:xfrm>
          <a:off x="266315" y="2037187"/>
          <a:ext cx="4241250" cy="1582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Both Images and content have a role to play in a webpage, however, content is way more important.</a:t>
          </a:r>
        </a:p>
      </dsp:txBody>
      <dsp:txXfrm>
        <a:off x="266315" y="2037187"/>
        <a:ext cx="4241250" cy="1582366"/>
      </dsp:txXfrm>
    </dsp:sp>
    <dsp:sp modelId="{519A43CF-2981-4481-BD24-7648CA70442D}">
      <dsp:nvSpPr>
        <dsp:cNvPr id="0" name=""/>
        <dsp:cNvSpPr/>
      </dsp:nvSpPr>
      <dsp:spPr>
        <a:xfrm>
          <a:off x="6795253" y="122177"/>
          <a:ext cx="1908562" cy="190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E21F92-C307-43AB-AC32-3BAB3077E548}">
      <dsp:nvSpPr>
        <dsp:cNvPr id="0" name=""/>
        <dsp:cNvSpPr/>
      </dsp:nvSpPr>
      <dsp:spPr>
        <a:xfrm>
          <a:off x="5257800" y="2093345"/>
          <a:ext cx="4983468" cy="1582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Content is what makes a website, a website. Without content a website is nothing. Who wants to go to a website without anything on it?</a:t>
          </a:r>
        </a:p>
      </dsp:txBody>
      <dsp:txXfrm>
        <a:off x="5257800" y="2093345"/>
        <a:ext cx="4983468" cy="15823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BF32-9EA8-4A49-A046-404D548F02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EA8E53-1549-447D-9237-F35FC7BDAB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CE7732-60B1-4C6E-A4E0-DC38F73AB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D3C6C-E3C8-4A4A-824B-2BD432EFF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9FE14-3048-4E4B-B130-7EC22C95E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85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AC8A2-65B0-47A3-B146-7DECFE5BB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793B94-667C-484F-B6B5-111EE2C42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EDC36-85EA-4EF7-AE4E-683CAD67F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AEF68-6EBD-4AD7-A29D-9F38F84DF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748CE-25FD-4B5F-A824-13DFD39AC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50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96D364-B818-4928-90BE-7A7CD176D3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193CE-A7FD-4475-A90B-2F7555AAFE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76755-653E-4FD8-8B4E-AD2350DB7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21611-CEDD-40B4-829E-1965397E9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62756-11FD-4AC4-B6F5-ABC00BECD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79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3C7D5-67BD-4538-ACA9-68093DD37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091FB-0E11-4BBE-8D64-AA68B5FFF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D3A05-238A-4872-938E-4BC32809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6899D-DEC0-40A4-ABC7-39761307B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EF92B-9E9A-49D9-BC38-2F3BBB94E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07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F2273-C502-4AAF-AAC5-8BF34B6EC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B88A10-92FB-47AA-A887-C2644B8AC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27FD5-B3AD-425C-8208-E10A5B799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305F7-2519-4B84-B8D1-9C338FAB2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3F236-09CF-4623-BEDC-3F152627A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34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1FF27-EC10-4144-90C5-E23D00BC3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4013E-FD0E-4BC3-8083-C892CE5DBA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21AC0A-C8D0-479D-8DBE-F5D1AA8372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86C65D-FF25-47BB-A861-EAC7BA659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1DAC4-4C4E-468E-B619-74C9510A4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D11B4A-6372-47BC-BE68-5BE37F6F3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43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398F8-6A30-4A64-A884-41411E526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C5312-1353-4FFE-BAFA-78EE94B25F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AD6047-64CD-4302-9BA2-3E5CC7E4DF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F5DAE5-7B37-42E2-BD1D-A1A813D925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215B7B-0830-4A1B-8F5C-2ADE6963AB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57231E-36F2-4765-9AE0-604091D7A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120147-9795-4C01-BC6A-0B9A61AEE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2E9C7E-A92B-4600-A71E-50244A297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63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ED2D9-EDCF-4E80-9546-B2E0133AF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B9A226-E225-4B92-834B-8943BA5A1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E39999-F235-4E32-BE23-1C9490106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18746-1D3F-40FE-ADF8-4F619568C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8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5E36E1-E891-454E-AC67-4B88F4399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255C13-EBAD-4B6B-A639-9B0E15086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F7063-1D94-4E52-82B6-B19A586A0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83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36FFF-39D6-4879-A09B-41773A899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0EA3A-0F89-4CAB-BD96-BD631D4AD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4A129E-60CC-48F9-8D3A-B54AB02A6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52ED5A-5B12-4961-A7F2-54FCA977F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D0D5E5-74F7-4E04-BEFF-C2BFBC1ED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E930F8-BA0F-47F4-9384-E7BDE4143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207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B8768-6685-4390-9B7B-071F1B8CF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FCA7BA-42B9-4AD0-BD75-92614C2630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6470D-E685-466C-872B-28CC1F48DA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0C395B-2589-4E2B-9FDD-360C88016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B0E696-5E41-495F-92F3-20097D82D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E19B07-F485-478A-861E-690C40C86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88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4489FC-8A89-4C1C-81D5-E4C128A80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D01C9-2204-4517-A0A6-205F74E71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F1FAF-E9E2-4F7C-88F8-3CB22C8A3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F65C0-DD59-4A2C-9A29-E75B388084C4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21C6B-F39A-450C-A2D6-5A88D759A8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68A70-6785-4E16-A26F-FCA82A982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AA120-C27A-4395-8994-020B27343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58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image" Target="../media/image3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hyperlink" Target="https://askinglot.com/what-is-the-difference-between-a-relative-and-an-absolute-measure-unit-in-css" TargetMode="External"/><Relationship Id="rId4" Type="http://schemas.openxmlformats.org/officeDocument/2006/relationships/hyperlink" Target="https://www.makeitactive.com/faq/website-design-faqs/what-is-the-most-important-part-of-a-websi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4BD3C4-881D-412F-A28B-A2D03C0B1E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AF191B-3E1A-4365-81CB-687A610267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Web Page Content Discussion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CB3BF9-BBCF-40E6-86A0-1795B8A6E0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Ryan Prather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D7D582F-751B-4378-9023-2B13367D00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6781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811"/>
    </mc:Choice>
    <mc:Fallback>
      <p:transition spd="slow" advTm="7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A61FC1-4D3D-46AA-B41D-05D078392D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t="4205" b="115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0E280B-5388-4CDA-8FCC-00AD84478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100">
                <a:solidFill>
                  <a:srgbClr val="FFFFFF"/>
                </a:solidFill>
              </a:rPr>
              <a:t>Which is more important on a web page, nice images or interesting content; explain in details?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6DC3036-8F65-4505-BFC4-E99F9C136E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667495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1145822-E01F-4185-8893-90EAFF27B7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321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0989"/>
    </mc:Choice>
    <mc:Fallback>
      <p:transition spd="slow" advTm="70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8515DC8-3701-44EB-999C-D5402B90C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152" y="0"/>
            <a:ext cx="8981524" cy="6858000"/>
          </a:xfrm>
          <a:prstGeom prst="rect">
            <a:avLst/>
          </a:prstGeom>
          <a:solidFill>
            <a:schemeClr val="tx2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C7E21D-FECC-44ED-A574-57A6BF156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017" y="951129"/>
            <a:ext cx="100079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the difference between an absolute unit and a relative unit and provide examples.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E743E-0330-449E-8BAE-060E55FA5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8192" y="2715659"/>
            <a:ext cx="3925492" cy="346130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1" dirty="0"/>
              <a:t>Absolute units are fixed.</a:t>
            </a:r>
          </a:p>
          <a:p>
            <a:endParaRPr lang="en-US" sz="2000" dirty="0"/>
          </a:p>
          <a:p>
            <a:r>
              <a:rPr lang="en-US" sz="2000" dirty="0"/>
              <a:t>Examples include</a:t>
            </a:r>
          </a:p>
          <a:p>
            <a:r>
              <a:rPr lang="en-US" sz="2000" dirty="0"/>
              <a:t>Pixels</a:t>
            </a:r>
          </a:p>
          <a:p>
            <a:r>
              <a:rPr lang="en-US" sz="2000" dirty="0"/>
              <a:t>Centimeters</a:t>
            </a:r>
          </a:p>
          <a:p>
            <a:r>
              <a:rPr lang="en-US" sz="2000" dirty="0"/>
              <a:t>Inches</a:t>
            </a:r>
          </a:p>
          <a:p>
            <a:r>
              <a:rPr lang="en-US" sz="2000" dirty="0"/>
              <a:t>Yards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8975BC-B927-410B-A19F-B779C9BD43E5}"/>
              </a:ext>
            </a:extLst>
          </p:cNvPr>
          <p:cNvSpPr txBox="1"/>
          <p:nvPr/>
        </p:nvSpPr>
        <p:spPr>
          <a:xfrm>
            <a:off x="6338316" y="2715659"/>
            <a:ext cx="3931319" cy="3461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Relative units are calculated in relation to other elements.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Examples include…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Percentages (like what we did in class today with images on a screen)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Em</a:t>
            </a:r>
            <a:r>
              <a:rPr lang="en-US" sz="2000" dirty="0"/>
              <a:t> - which is the current Font size of an element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57EEB4E-4454-40BC-9458-B94F4A4946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834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17728"/>
    </mc:Choice>
    <mc:Fallback>
      <p:transition spd="slow" advTm="117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4C3B02-9ABC-484B-95DA-6BAF075EC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8000">
                <a:solidFill>
                  <a:schemeClr val="bg1"/>
                </a:solidFill>
              </a:rPr>
              <a:t>Sources: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B594B-B1F1-48A8-8FB4-733959B4B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chemeClr val="bg1"/>
                </a:solidFill>
                <a:hlinkClick r:id="rId4"/>
              </a:rPr>
              <a:t>https://www.makeitactive.com/faq/website-design-faqs/what-is-the-most-important-part-of-a-website</a:t>
            </a:r>
            <a:r>
              <a:rPr lang="en-US" sz="2000">
                <a:solidFill>
                  <a:schemeClr val="bg1"/>
                </a:solidFill>
              </a:rPr>
              <a:t> </a:t>
            </a:r>
          </a:p>
          <a:p>
            <a:r>
              <a:rPr lang="en-US" sz="2000">
                <a:solidFill>
                  <a:schemeClr val="bg1"/>
                </a:solidFill>
                <a:hlinkClick r:id="rId5"/>
              </a:rPr>
              <a:t>https://askinglot.com/what-is-the-difference-between-a-relative-and-an-absolute-measure-unit-in-css</a:t>
            </a:r>
            <a:endParaRPr lang="en-US" sz="2000">
              <a:solidFill>
                <a:schemeClr val="bg1"/>
              </a:solidFill>
            </a:endParaRPr>
          </a:p>
          <a:p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7330ECB-97DC-47A6-9A72-273F9F0BFA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69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6"/>
    </mc:Choice>
    <mc:Fallback>
      <p:transition spd="slow" advTm="4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163</Words>
  <Application>Microsoft Office PowerPoint</Application>
  <PresentationFormat>Widescreen</PresentationFormat>
  <Paragraphs>21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Web Page Content Discussion</vt:lpstr>
      <vt:lpstr>Which is more important on a web page, nice images or interesting content; explain in details?</vt:lpstr>
      <vt:lpstr>What is the difference between an absolute unit and a relative unit and provide examples.</vt:lpstr>
      <vt:lpstr>Sources: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Page Content Discussion</dc:title>
  <dc:creator>Ryan Prather</dc:creator>
  <cp:lastModifiedBy>Ryan Prather</cp:lastModifiedBy>
  <cp:revision>1</cp:revision>
  <dcterms:created xsi:type="dcterms:W3CDTF">2022-02-08T04:11:36Z</dcterms:created>
  <dcterms:modified xsi:type="dcterms:W3CDTF">2022-02-08T04:56:09Z</dcterms:modified>
</cp:coreProperties>
</file>

<file path=docProps/thumbnail.jpeg>
</file>